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71" autoAdjust="0"/>
    <p:restoredTop sz="94660"/>
  </p:normalViewPr>
  <p:slideViewPr>
    <p:cSldViewPr>
      <p:cViewPr varScale="1">
        <p:scale>
          <a:sx n="88" d="100"/>
          <a:sy n="88" d="100"/>
        </p:scale>
        <p:origin x="-114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5DD6826-0A69-4E30-8BD0-A57A701376DE}" type="datetimeFigureOut">
              <a:rPr lang="en-US" smtClean="0"/>
              <a:pPr/>
              <a:t>3/13/2009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9527C83-F088-43CF-88A9-6CCDDF226A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D6826-0A69-4E30-8BD0-A57A701376DE}" type="datetimeFigureOut">
              <a:rPr lang="en-US" smtClean="0"/>
              <a:pPr/>
              <a:t>3/13/2009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27C83-F088-43CF-88A9-6CCDDF226A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D6826-0A69-4E30-8BD0-A57A701376DE}" type="datetimeFigureOut">
              <a:rPr lang="en-US" smtClean="0"/>
              <a:pPr/>
              <a:t>3/13/2009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27C83-F088-43CF-88A9-6CCDDF226A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5DD6826-0A69-4E30-8BD0-A57A701376DE}" type="datetimeFigureOut">
              <a:rPr lang="en-US" smtClean="0"/>
              <a:pPr/>
              <a:t>3/13/2009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27C83-F088-43CF-88A9-6CCDDF226A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5DD6826-0A69-4E30-8BD0-A57A701376DE}" type="datetimeFigureOut">
              <a:rPr lang="en-US" smtClean="0"/>
              <a:pPr/>
              <a:t>3/13/2009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9527C83-F088-43CF-88A9-6CCDDF226A6E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5DD6826-0A69-4E30-8BD0-A57A701376DE}" type="datetimeFigureOut">
              <a:rPr lang="en-US" smtClean="0"/>
              <a:pPr/>
              <a:t>3/13/2009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9527C83-F088-43CF-88A9-6CCDDF226A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5DD6826-0A69-4E30-8BD0-A57A701376DE}" type="datetimeFigureOut">
              <a:rPr lang="en-US" smtClean="0"/>
              <a:pPr/>
              <a:t>3/13/2009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9527C83-F088-43CF-88A9-6CCDDF226A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D6826-0A69-4E30-8BD0-A57A701376DE}" type="datetimeFigureOut">
              <a:rPr lang="en-US" smtClean="0"/>
              <a:pPr/>
              <a:t>3/13/2009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27C83-F088-43CF-88A9-6CCDDF226A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5DD6826-0A69-4E30-8BD0-A57A701376DE}" type="datetimeFigureOut">
              <a:rPr lang="en-US" smtClean="0"/>
              <a:pPr/>
              <a:t>3/13/2009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9527C83-F088-43CF-88A9-6CCDDF226A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5DD6826-0A69-4E30-8BD0-A57A701376DE}" type="datetimeFigureOut">
              <a:rPr lang="en-US" smtClean="0"/>
              <a:pPr/>
              <a:t>3/13/2009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9527C83-F088-43CF-88A9-6CCDDF226A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5DD6826-0A69-4E30-8BD0-A57A701376DE}" type="datetimeFigureOut">
              <a:rPr lang="en-US" smtClean="0"/>
              <a:pPr/>
              <a:t>3/13/2009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9527C83-F088-43CF-88A9-6CCDDF226A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5DD6826-0A69-4E30-8BD0-A57A701376DE}" type="datetimeFigureOut">
              <a:rPr lang="en-US" smtClean="0"/>
              <a:pPr/>
              <a:t>3/13/2009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9527C83-F088-43CF-88A9-6CCDDF226A6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Prepositions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By Katherine Stouffer, Jessica Chi, </a:t>
            </a:r>
            <a:r>
              <a:rPr lang="en-US" dirty="0" err="1" smtClean="0">
                <a:solidFill>
                  <a:schemeClr val="bg1"/>
                </a:solidFill>
              </a:rPr>
              <a:t>Zimarya</a:t>
            </a:r>
            <a:r>
              <a:rPr lang="en-US" dirty="0" smtClean="0">
                <a:solidFill>
                  <a:schemeClr val="bg1"/>
                </a:solidFill>
              </a:rPr>
              <a:t> Rucker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Definition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preposition is word that tells a place, direction, or time.</a:t>
            </a:r>
          </a:p>
          <a:p>
            <a:r>
              <a:rPr lang="en-US" dirty="0" smtClean="0"/>
              <a:t>A preposition also links nouns, pronouns, and phrases together in a sentence.</a:t>
            </a:r>
          </a:p>
          <a:p>
            <a:r>
              <a:rPr lang="en-US" dirty="0" smtClean="0"/>
              <a:t>The word or phrase is also called the object of the preposition.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of a fence</a:t>
            </a:r>
          </a:p>
          <a:p>
            <a:r>
              <a:rPr lang="en-US" dirty="0" smtClean="0"/>
              <a:t>What can you do to a fence?</a:t>
            </a:r>
          </a:p>
          <a:p>
            <a:r>
              <a:rPr lang="en-US" dirty="0" smtClean="0"/>
              <a:t>The ant went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over</a:t>
            </a:r>
            <a:r>
              <a:rPr lang="en-US" dirty="0" smtClean="0"/>
              <a:t> the fence.</a:t>
            </a:r>
          </a:p>
          <a:p>
            <a:r>
              <a:rPr lang="en-US" dirty="0" smtClean="0"/>
              <a:t>The children sat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on</a:t>
            </a:r>
            <a:r>
              <a:rPr lang="en-US" dirty="0" smtClean="0"/>
              <a:t> the fence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550" dirty="0" smtClean="0"/>
              <a:t>We are going to climb </a:t>
            </a:r>
            <a:r>
              <a:rPr lang="en-US" sz="2550" b="1" dirty="0" smtClean="0">
                <a:solidFill>
                  <a:schemeClr val="accent1">
                    <a:lumMod val="75000"/>
                  </a:schemeClr>
                </a:solidFill>
              </a:rPr>
              <a:t>over</a:t>
            </a:r>
            <a:r>
              <a:rPr lang="en-US" sz="2550" dirty="0" smtClean="0"/>
              <a:t> the fence.</a:t>
            </a:r>
          </a:p>
          <a:p>
            <a:r>
              <a:rPr lang="en-US" sz="2550" dirty="0" smtClean="0"/>
              <a:t>I sat </a:t>
            </a:r>
            <a:r>
              <a:rPr lang="en-US" sz="2550" b="1" dirty="0" smtClean="0">
                <a:solidFill>
                  <a:schemeClr val="accent1">
                    <a:lumMod val="75000"/>
                  </a:schemeClr>
                </a:solidFill>
              </a:rPr>
              <a:t>on</a:t>
            </a:r>
            <a:r>
              <a:rPr lang="en-US" sz="2550" dirty="0" smtClean="0"/>
              <a:t> the chair while my brothers sat </a:t>
            </a:r>
            <a:r>
              <a:rPr lang="en-US" sz="2550" b="1" dirty="0" smtClean="0">
                <a:solidFill>
                  <a:schemeClr val="accent1">
                    <a:lumMod val="75000"/>
                  </a:schemeClr>
                </a:solidFill>
              </a:rPr>
              <a:t>under</a:t>
            </a:r>
            <a:r>
              <a:rPr lang="en-US" sz="2550" dirty="0" smtClean="0"/>
              <a:t> the bed.</a:t>
            </a:r>
          </a:p>
          <a:p>
            <a:r>
              <a:rPr lang="en-US" sz="2550" dirty="0" smtClean="0"/>
              <a:t>I was squished </a:t>
            </a:r>
            <a:r>
              <a:rPr lang="en-US" sz="2550" b="1" dirty="0" smtClean="0">
                <a:solidFill>
                  <a:schemeClr val="accent1">
                    <a:lumMod val="75000"/>
                  </a:schemeClr>
                </a:solidFill>
              </a:rPr>
              <a:t>between</a:t>
            </a:r>
            <a:r>
              <a:rPr lang="en-US" sz="2550" dirty="0" smtClean="0"/>
              <a:t> me and my friends.</a:t>
            </a:r>
          </a:p>
          <a:p>
            <a:r>
              <a:rPr lang="en-US" sz="2550" dirty="0" smtClean="0"/>
              <a:t>The tour guide told us to go </a:t>
            </a:r>
            <a:r>
              <a:rPr lang="en-US" sz="2550" b="1" dirty="0" smtClean="0">
                <a:solidFill>
                  <a:schemeClr val="accent1">
                    <a:lumMod val="75000"/>
                  </a:schemeClr>
                </a:solidFill>
              </a:rPr>
              <a:t>around</a:t>
            </a:r>
            <a:r>
              <a:rPr lang="en-US" sz="2550" dirty="0" smtClean="0"/>
              <a:t> the carcass.</a:t>
            </a:r>
          </a:p>
          <a:p>
            <a:r>
              <a:rPr lang="en-US" sz="2550" dirty="0" smtClean="0"/>
              <a:t>I went to the bathroom </a:t>
            </a:r>
            <a:r>
              <a:rPr lang="en-US" sz="2550" b="1" dirty="0" smtClean="0">
                <a:solidFill>
                  <a:schemeClr val="accent1">
                    <a:lumMod val="75000"/>
                  </a:schemeClr>
                </a:solidFill>
              </a:rPr>
              <a:t>during</a:t>
            </a:r>
            <a:r>
              <a:rPr lang="en-US" sz="2550" dirty="0" smtClean="0"/>
              <a:t> the movie.</a:t>
            </a:r>
          </a:p>
          <a:p>
            <a:r>
              <a:rPr lang="en-US" sz="2550" dirty="0" smtClean="0"/>
              <a:t>His bedtime is </a:t>
            </a:r>
            <a:r>
              <a:rPr lang="en-US" sz="2550" b="1" dirty="0" smtClean="0">
                <a:solidFill>
                  <a:schemeClr val="accent1">
                    <a:lumMod val="75000"/>
                  </a:schemeClr>
                </a:solidFill>
              </a:rPr>
              <a:t>past</a:t>
            </a:r>
            <a:r>
              <a:rPr lang="en-US" sz="2550" dirty="0" smtClean="0"/>
              <a:t> 10:00</a:t>
            </a:r>
          </a:p>
          <a:p>
            <a:r>
              <a:rPr lang="en-US" sz="2550" dirty="0" smtClean="0"/>
              <a:t>I was </a:t>
            </a:r>
            <a:r>
              <a:rPr lang="en-US" sz="2550" b="1" dirty="0" smtClean="0">
                <a:solidFill>
                  <a:schemeClr val="accent1">
                    <a:lumMod val="75000"/>
                  </a:schemeClr>
                </a:solidFill>
              </a:rPr>
              <a:t>behind</a:t>
            </a:r>
            <a:r>
              <a:rPr lang="en-US" sz="2550" dirty="0" smtClean="0"/>
              <a:t> the cabinet.</a:t>
            </a:r>
          </a:p>
          <a:p>
            <a:r>
              <a:rPr lang="en-US" sz="2550" dirty="0" smtClean="0"/>
              <a:t>She was </a:t>
            </a:r>
            <a:r>
              <a:rPr lang="en-US" sz="2550" b="1" dirty="0" smtClean="0">
                <a:solidFill>
                  <a:schemeClr val="accent1">
                    <a:lumMod val="75000"/>
                  </a:schemeClr>
                </a:solidFill>
              </a:rPr>
              <a:t>in</a:t>
            </a:r>
            <a:r>
              <a:rPr lang="en-US" sz="2550" dirty="0" smtClean="0"/>
              <a:t> front </a:t>
            </a:r>
            <a:r>
              <a:rPr lang="en-US" sz="2550" b="1" dirty="0" smtClean="0">
                <a:solidFill>
                  <a:schemeClr val="accent1">
                    <a:lumMod val="75000"/>
                  </a:schemeClr>
                </a:solidFill>
              </a:rPr>
              <a:t>of </a:t>
            </a:r>
            <a:r>
              <a:rPr lang="en-US" sz="2550" dirty="0" smtClean="0"/>
              <a:t>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77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1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Examples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Upon</a:t>
            </a:r>
          </a:p>
          <a:p>
            <a:r>
              <a:rPr lang="en-US" dirty="0" smtClean="0"/>
              <a:t>Beside</a:t>
            </a:r>
          </a:p>
          <a:p>
            <a:r>
              <a:rPr lang="en-US" dirty="0" smtClean="0"/>
              <a:t>Among</a:t>
            </a:r>
          </a:p>
          <a:p>
            <a:r>
              <a:rPr lang="en-US" dirty="0" smtClean="0"/>
              <a:t>Over</a:t>
            </a:r>
          </a:p>
          <a:p>
            <a:r>
              <a:rPr lang="en-US" dirty="0" smtClean="0"/>
              <a:t>Behind</a:t>
            </a:r>
          </a:p>
          <a:p>
            <a:r>
              <a:rPr lang="en-US" dirty="0" smtClean="0"/>
              <a:t>below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FlashCards Pre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971800" cy="6858000"/>
          </a:xfrm>
          <a:prstGeom prst="rect">
            <a:avLst/>
          </a:prstGeom>
          <a:noFill/>
        </p:spPr>
      </p:pic>
      <p:pic>
        <p:nvPicPr>
          <p:cNvPr id="1027" name="Picture 3" descr="http://www.teachersparadise.com/c/images/prods/1T/T-3816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0"/>
            <a:ext cx="3333750" cy="4305300"/>
          </a:xfrm>
          <a:prstGeom prst="rect">
            <a:avLst/>
          </a:prstGeom>
          <a:noFill/>
        </p:spPr>
      </p:pic>
      <p:pic>
        <p:nvPicPr>
          <p:cNvPr id="1029" name="Picture 5" descr="http://www.reggie.net/teaching/images/unopreps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1800" y="4267200"/>
            <a:ext cx="3364366" cy="2590800"/>
          </a:xfrm>
          <a:prstGeom prst="rect">
            <a:avLst/>
          </a:prstGeom>
          <a:noFill/>
        </p:spPr>
      </p:pic>
      <p:pic>
        <p:nvPicPr>
          <p:cNvPr id="1031" name="Picture 7" descr="http://freelanguagestuff.files.wordpress.com/2008/09/untitled-1-copy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24600" y="0"/>
            <a:ext cx="2819400" cy="3124200"/>
          </a:xfrm>
          <a:prstGeom prst="rect">
            <a:avLst/>
          </a:prstGeom>
          <a:noFill/>
        </p:spPr>
      </p:pic>
      <p:pic>
        <p:nvPicPr>
          <p:cNvPr id="1033" name="Picture 9" descr="http://4.bp.blogspot.com/_LL8VkOfDeL8/R-vWfWm1VHI/AAAAAAAAABw/Fw0HQGZPTWQ/s320/prepositions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57400" y="5638800"/>
            <a:ext cx="914400" cy="914400"/>
          </a:xfrm>
          <a:prstGeom prst="rect">
            <a:avLst/>
          </a:prstGeom>
          <a:noFill/>
        </p:spPr>
      </p:pic>
      <p:pic>
        <p:nvPicPr>
          <p:cNvPr id="1037" name="Picture 13" descr="http://1.bp.blogspot.com/_QFQ9D_c9rc8/SM8K_weILnI/AAAAAAAAEZo/CBl6b2yuUqQ/s400-R/PrepositionFan+copy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24600" y="3048000"/>
            <a:ext cx="28194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103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61</TotalTime>
  <Words>159</Words>
  <Application>Microsoft Office PowerPoint</Application>
  <PresentationFormat>On-screen Show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Verve</vt:lpstr>
      <vt:lpstr>Prepositions</vt:lpstr>
      <vt:lpstr>Definition </vt:lpstr>
      <vt:lpstr>Ways to remember</vt:lpstr>
      <vt:lpstr>Examples</vt:lpstr>
      <vt:lpstr>Other Examples </vt:lpstr>
      <vt:lpstr>Slide 6</vt:lpstr>
    </vt:vector>
  </TitlesOfParts>
  <Company>Greater Atlanta Christian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Prepositions</dc:title>
  <dc:creator>HSMLAB</dc:creator>
  <cp:lastModifiedBy>HSMLAB</cp:lastModifiedBy>
  <cp:revision>25</cp:revision>
  <dcterms:created xsi:type="dcterms:W3CDTF">2009-03-11T16:48:45Z</dcterms:created>
  <dcterms:modified xsi:type="dcterms:W3CDTF">2009-03-13T12:52:59Z</dcterms:modified>
</cp:coreProperties>
</file>